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Dela Gothic One"/>
      <p:regular r:id="rId16"/>
    </p:embeddedFont>
    <p:embeddedFont>
      <p:font typeface="Dela Gothic One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4-1.png>
</file>

<file path=ppt/media/image-4-2.png>
</file>

<file path=ppt/media/image-4-3.png>
</file>

<file path=ppt/media/image-5-1.png>
</file>

<file path=ppt/media/image-6-1.png>
</file>

<file path=ppt/media/image-6-2.png>
</file>

<file path=ppt/media/image-6-3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690324"/>
            <a:ext cx="7627382" cy="6800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8309" y="169533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9D933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Major  Project  2 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58309" y="2732961"/>
            <a:ext cx="7627382" cy="28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Heart  Disease Prediction Using Machine Learning with Python</a:t>
            </a:r>
            <a:endParaRPr lang="en-US" sz="4450" dirty="0"/>
          </a:p>
        </p:txBody>
      </p:sp>
      <p:sp>
        <p:nvSpPr>
          <p:cNvPr id="6" name="Text 2"/>
          <p:cNvSpPr/>
          <p:nvPr/>
        </p:nvSpPr>
        <p:spPr>
          <a:xfrm>
            <a:off x="758309" y="5908715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Presented by Ujjwal Pandey (0111AL211173) , Shivendra Patel (0111AL211155) , Sonu Kumar Prajapati (0111AL211162) , and Yasir Ali (0111AL211186) .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758309" y="6845856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the project's workflow and machine learning application for heart disease prediction.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652838"/>
            <a:ext cx="958238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Step 2 – Data Preprocessing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69046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62326" y="4764881"/>
            <a:ext cx="374118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Handling Missing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5251013"/>
            <a:ext cx="571750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imputation or deletion to manage missing values.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50574" y="469046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154591" y="4764881"/>
            <a:ext cx="365331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Categorical Encoding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54591" y="5251013"/>
            <a:ext cx="571750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Transform categories into numeric via one-hot encoding.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603099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62326" y="610540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Feature Scaling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62326" y="6591538"/>
            <a:ext cx="571750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Normalize or standardize numerical features for model efficiency.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450574" y="603099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154591" y="6105406"/>
            <a:ext cx="481429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Feature &amp; Target Separation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154591" y="6591538"/>
            <a:ext cx="571750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Split dataset into predictors and outcome variable.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89465"/>
            <a:ext cx="887206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Q&amp;A – Data Preprocessing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43670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Why Encode Categoricals?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7271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Models require numeric input for mathematical calculations.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43670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Why Normalize Features?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57271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Equalizes scale to improve model convergence and performance.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43670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Handling Missing Values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572714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Deletion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9867543" y="4995148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Mean/median imputation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9867543" y="5417582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KNN-based methods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46942"/>
            <a:ext cx="822781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Step 3 – Train-Test Split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36288" y="409801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Purpose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4144"/>
            <a:ext cx="382869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Evaluate model on unseen data to check generalization.</a:t>
            </a:r>
            <a:endParaRPr lang="en-US" sz="17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0518" y="4208919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9934932" y="295596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Typical Ratio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4932" y="3442097"/>
            <a:ext cx="39371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80% training set, 20% testing set split.</a:t>
            </a:r>
            <a:endParaRPr lang="en-US" sz="17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83463" y="3252728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550" dirty="0"/>
          </a:p>
        </p:txBody>
      </p:sp>
      <p:sp>
        <p:nvSpPr>
          <p:cNvPr id="11" name="Text 7"/>
          <p:cNvSpPr/>
          <p:nvPr/>
        </p:nvSpPr>
        <p:spPr>
          <a:xfrm>
            <a:off x="9934932" y="5239941"/>
            <a:ext cx="352734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Implementation Tool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4932" y="5726073"/>
            <a:ext cx="39371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train_test_split function from scikit-learn.</a:t>
            </a:r>
            <a:endParaRPr lang="en-US" sz="170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05070" y="5993666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629263"/>
            <a:ext cx="959715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Step 4 – Logistic Regression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316855"/>
            <a:ext cx="4154567" cy="216575"/>
          </a:xfrm>
          <a:prstGeom prst="roundRect">
            <a:avLst>
              <a:gd name="adj" fmla="val 4201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58309" y="585835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Use Case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6344483"/>
            <a:ext cx="415456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Binary classification to detect heart disease presence.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37798" y="4991814"/>
            <a:ext cx="4154686" cy="216575"/>
          </a:xfrm>
          <a:prstGeom prst="roundRect">
            <a:avLst>
              <a:gd name="adj" fmla="val 4201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237798" y="553331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Process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7798" y="6019443"/>
            <a:ext cx="415468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Initialize model, train on data, and assess performance.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717405" y="4666893"/>
            <a:ext cx="4154686" cy="216575"/>
          </a:xfrm>
          <a:prstGeom prst="roundRect">
            <a:avLst>
              <a:gd name="adj" fmla="val 4201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17405" y="5208389"/>
            <a:ext cx="319873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Evaluation Metrics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7405" y="5694521"/>
            <a:ext cx="41546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Accuracy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9717405" y="6116955"/>
            <a:ext cx="41546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Precision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9717405" y="6539389"/>
            <a:ext cx="41546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Recall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9717405" y="6961823"/>
            <a:ext cx="41546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F1 Score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783318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Q&amp;A – Model Prediction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3533656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3750231"/>
            <a:ext cx="328314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Making Predictions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4236363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Preprocess data identically, then apply model.predict()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4833580"/>
            <a:ext cx="1083231" cy="16127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5050155"/>
            <a:ext cx="289429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Model Evaluation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5536287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metrics along with confusion matrix and ROC-AUC curves.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725686"/>
            <a:ext cx="7627382" cy="128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ECG Features and Importance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58309" y="2300883"/>
            <a:ext cx="7627382" cy="1154549"/>
          </a:xfrm>
          <a:prstGeom prst="roundRect">
            <a:avLst>
              <a:gd name="adj" fmla="val 709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0834" y="2503408"/>
            <a:ext cx="2565678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Resting ECG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60834" y="2940963"/>
            <a:ext cx="7222331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Baseline heart activity measurement.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758309" y="3650337"/>
            <a:ext cx="7627382" cy="1154549"/>
          </a:xfrm>
          <a:prstGeom prst="roundRect">
            <a:avLst>
              <a:gd name="adj" fmla="val 709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60834" y="3852863"/>
            <a:ext cx="3738443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Max Heart Rate (thalach)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60834" y="4290417"/>
            <a:ext cx="7222331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Maximum achieved during exercise stress test.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58309" y="4999792"/>
            <a:ext cx="7627382" cy="1154549"/>
          </a:xfrm>
          <a:prstGeom prst="roundRect">
            <a:avLst>
              <a:gd name="adj" fmla="val 709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0834" y="5202317"/>
            <a:ext cx="4934069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Exercise-induced Angina (exang)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60834" y="5639872"/>
            <a:ext cx="7222331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Chest pain triggered by physical exertion.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58309" y="6349246"/>
            <a:ext cx="7627382" cy="1154549"/>
          </a:xfrm>
          <a:prstGeom prst="roundRect">
            <a:avLst>
              <a:gd name="adj" fmla="val 709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60834" y="6551771"/>
            <a:ext cx="3808214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 Depression and Slope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60834" y="6989326"/>
            <a:ext cx="7222331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Indicators of ischemia seen in ECG waveform.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67583"/>
            <a:ext cx="1033998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Parameters Used in Prediction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217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Total Features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39459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14 clinical and diagnostic parameters used.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3821787"/>
            <a:ext cx="296703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Notable 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39459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ca: Major vessels via fluoroscopy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7139" y="481703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thal: Normal/fixed/reversible defects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523946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target: Health status (0 = healthy, 1 = unhealthy)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46899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 &amp; Tools Used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219331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62326" y="329374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Platform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3779877"/>
            <a:ext cx="297430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Google Colab enabled collaborative coding and execution.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707374" y="3219331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11391" y="3293745"/>
            <a:ext cx="297430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Dataset Reference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11391" y="4136112"/>
            <a:ext cx="297430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Publicly available UCI dataset hosted on Kaggle.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262801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62326" y="533721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Team Effort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62326" y="5823347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Joint work in research, coding, and comprehensive documentation.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8309" y="641377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Thank you for your attention and interest in this project.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2025-05-04T19:21:00Z</dcterms:created>
  <dcterms:modified xsi:type="dcterms:W3CDTF">2025-05-04T19:21:00Z</dcterms:modified>
</cp:coreProperties>
</file>